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73"/>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8485" r:id="rId33"/>
    <p:sldId id="141168486" r:id="rId34"/>
    <p:sldId id="141168516" r:id="rId35"/>
    <p:sldId id="2740" r:id="rId36"/>
    <p:sldId id="2762" r:id="rId37"/>
    <p:sldId id="141168491" r:id="rId38"/>
    <p:sldId id="2653" r:id="rId39"/>
    <p:sldId id="2667" r:id="rId40"/>
    <p:sldId id="2668" r:id="rId41"/>
    <p:sldId id="2774" r:id="rId42"/>
    <p:sldId id="2781" r:id="rId43"/>
    <p:sldId id="2803" r:id="rId44"/>
    <p:sldId id="2776" r:id="rId45"/>
    <p:sldId id="2778" r:id="rId46"/>
    <p:sldId id="2780" r:id="rId47"/>
    <p:sldId id="2775" r:id="rId48"/>
    <p:sldId id="2801" r:id="rId49"/>
    <p:sldId id="2802" r:id="rId50"/>
    <p:sldId id="2782" r:id="rId51"/>
    <p:sldId id="2799" r:id="rId52"/>
    <p:sldId id="2800" r:id="rId53"/>
    <p:sldId id="2731" r:id="rId54"/>
    <p:sldId id="2786" r:id="rId55"/>
    <p:sldId id="2794" r:id="rId56"/>
    <p:sldId id="2792" r:id="rId57"/>
    <p:sldId id="2795" r:id="rId58"/>
    <p:sldId id="141168483" r:id="rId59"/>
    <p:sldId id="2728" r:id="rId60"/>
    <p:sldId id="141168484" r:id="rId61"/>
    <p:sldId id="141168482" r:id="rId62"/>
    <p:sldId id="2706" r:id="rId63"/>
    <p:sldId id="2707" r:id="rId64"/>
    <p:sldId id="2708" r:id="rId65"/>
    <p:sldId id="258" r:id="rId66"/>
    <p:sldId id="267" r:id="rId67"/>
    <p:sldId id="2806" r:id="rId68"/>
    <p:sldId id="2729" r:id="rId69"/>
    <p:sldId id="2797" r:id="rId70"/>
    <p:sldId id="2730" r:id="rId71"/>
    <p:sldId id="287" r:id="rId72"/>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00"/>
    <a:srgbClr val="0000FF"/>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49" autoAdjust="0"/>
    <p:restoredTop sz="87644" autoAdjust="0"/>
  </p:normalViewPr>
  <p:slideViewPr>
    <p:cSldViewPr snapToGrid="0">
      <p:cViewPr varScale="1">
        <p:scale>
          <a:sx n="62" d="100"/>
          <a:sy n="62" d="100"/>
        </p:scale>
        <p:origin x="224" y="712"/>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2/10/20</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the first service executes a transaction and then publishes an event. It maintains the business entity status, (</a:t>
            </a:r>
            <a:r>
              <a:rPr lang="en-US" sz="900" b="0" i="0" kern="1200" dirty="0" err="1">
                <a:solidFill>
                  <a:schemeClr val="tx1"/>
                </a:solidFill>
                <a:effectLst/>
                <a:latin typeface="+mn-lt"/>
                <a:ea typeface="+mn-ea"/>
                <a:cs typeface="+mn-cs"/>
              </a:rPr>
              <a:t>order.status</a:t>
            </a:r>
            <a:r>
              <a:rPr lang="en-US" sz="900" b="0" i="0" kern="1200" dirty="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dirty="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dirty="0">
                <a:solidFill>
                  <a:schemeClr val="tx1"/>
                </a:solidFill>
                <a:effectLst/>
                <a:latin typeface="+mn-lt"/>
                <a:ea typeface="+mn-ea"/>
                <a:cs typeface="+mn-cs"/>
              </a:rPr>
              <a:t>orchestrator is a State Machine where each transformation corresponds to a command or message.</a:t>
            </a:r>
          </a:p>
          <a:p>
            <a:r>
              <a:rPr lang="en-US" sz="900" b="0" i="0" kern="1200" dirty="0">
                <a:solidFill>
                  <a:schemeClr val="tx1"/>
                </a:solidFill>
                <a:effectLst/>
                <a:latin typeface="+mn-lt"/>
                <a:ea typeface="+mn-ea"/>
                <a:cs typeface="+mn-cs"/>
              </a:rPr>
              <a:t>Rollbacks are a lot easier when you have an orchestrator to coordinate everything</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Producer sends 3 records with different keys, as it is idempotent and transactional, producer id and sequence number are added to the records metadata.</a:t>
            </a:r>
          </a:p>
          <a:p>
            <a:r>
              <a:rPr lang="en-US" dirty="0"/>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dirty="0"/>
          </a:p>
        </p:txBody>
      </p:sp>
    </p:spTree>
    <p:extLst>
      <p:ext uri="{BB962C8B-B14F-4D97-AF65-F5344CB8AC3E}">
        <p14:creationId xmlns:p14="http://schemas.microsoft.com/office/powerpoint/2010/main" val="422983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retries, the events that were not  committed are accepted, the ones with a sequence id &lt;= of the one in the log, </a:t>
            </a:r>
            <a:r>
              <a:rPr lang="en-US"/>
              <a:t>are rejected.</a:t>
            </a:r>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31</a:t>
            </a:fld>
            <a:endParaRPr lang="en-US" altLang="en-US" dirty="0"/>
          </a:p>
        </p:txBody>
      </p:sp>
    </p:spTree>
    <p:extLst>
      <p:ext uri="{BB962C8B-B14F-4D97-AF65-F5344CB8AC3E}">
        <p14:creationId xmlns:p14="http://schemas.microsoft.com/office/powerpoint/2010/main" val="210410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36</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37</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46</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52</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53</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54</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55</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64</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69</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2/10/20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dirty="0"/>
              <a:t>IBM </a:t>
            </a:r>
            <a:r>
              <a:rPr lang="en-US" b="1" dirty="0"/>
              <a:t>Garage </a:t>
            </a:r>
            <a:r>
              <a:rPr lang="en-US" dirty="0"/>
              <a:t>for Cloud</a:t>
            </a:r>
            <a:endParaRPr lang="en-US" b="1" dirty="0"/>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2.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19.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6.tiff"/><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7.gif"/></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dirty="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dirty="0"/>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dirty="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272248"/>
                </a:solidFill>
                <a:latin typeface="Arial"/>
              </a:rPr>
              <a:t>Order</a:t>
            </a:r>
          </a:p>
          <a:p>
            <a:pPr defTabSz="914377" eaLnBrk="1" fontAlgn="auto" hangingPunct="1">
              <a:spcBef>
                <a:spcPts val="0"/>
              </a:spcBef>
              <a:spcAft>
                <a:spcPts val="0"/>
              </a:spcAft>
            </a:pPr>
            <a:r>
              <a:rPr lang="en-US" sz="1333" dirty="0">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dirty="0">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dirty="0">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"enable.idempotence"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"true"</a:t>
            </a:r>
            <a:r>
              <a:rPr lang="en-US" sz="1400" dirty="0">
                <a:solidFill>
                  <a:srgbClr val="D4D4D4"/>
                </a:solidFill>
                <a:latin typeface="Menlo" panose="020B0609030804020204" pitchFamily="49" charset="0"/>
              </a:rPr>
              <a:t>);</a:t>
            </a:r>
          </a:p>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"transactional.id"</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"producer-id"</a:t>
            </a:r>
            <a:r>
              <a:rPr lang="en-US" sz="1400" dirty="0">
                <a:solidFill>
                  <a:srgbClr val="D4D4D4"/>
                </a:solidFill>
                <a:latin typeface="Menlo" panose="020B0609030804020204" pitchFamily="49" charset="0"/>
              </a:rPr>
              <a:t>);</a:t>
            </a:r>
            <a:endParaRPr lang="en-US" sz="1400" b="0" dirty="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dirty="0">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dirty="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dirty="0">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dirty="0"/>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dirty="0"/>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dirty="0"/>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57</a:t>
            </a:fld>
            <a:endParaRPr lang="en-US"/>
          </a:p>
        </p:txBody>
      </p:sp>
    </p:spTree>
    <p:extLst>
      <p:ext uri="{BB962C8B-B14F-4D97-AF65-F5344CB8AC3E}">
        <p14:creationId xmlns:p14="http://schemas.microsoft.com/office/powerpoint/2010/main" val="4235636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separate deck in </a:t>
            </a:r>
            <a:r>
              <a:rPr lang="en-US" dirty="0" err="1"/>
              <a:t>refarch</a:t>
            </a:r>
            <a:r>
              <a:rPr lang="en-US" dirty="0"/>
              <a:t>-kc-order-</a:t>
            </a:r>
            <a:r>
              <a:rPr lang="en-US" dirty="0" err="1"/>
              <a:t>ms</a:t>
            </a:r>
            <a:r>
              <a:rPr lang="en-US" dirty="0"/>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58</a:t>
            </a:fld>
            <a:endParaRPr lang="en-US" dirty="0">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59</a:t>
            </a:fld>
            <a:endParaRPr lang="en-US"/>
          </a:p>
        </p:txBody>
      </p:sp>
    </p:spTree>
    <p:extLst>
      <p:ext uri="{BB962C8B-B14F-4D97-AF65-F5344CB8AC3E}">
        <p14:creationId xmlns:p14="http://schemas.microsoft.com/office/powerpoint/2010/main" val="102412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64</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65</a:t>
            </a:fld>
            <a:endParaRPr lang="en-US"/>
          </a:p>
        </p:txBody>
      </p:sp>
    </p:spTree>
    <p:extLst>
      <p:ext uri="{BB962C8B-B14F-4D97-AF65-F5344CB8AC3E}">
        <p14:creationId xmlns:p14="http://schemas.microsoft.com/office/powerpoint/2010/main" val="3794544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67</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201131</TotalTime>
  <Words>4811</Words>
  <Application>Microsoft Macintosh PowerPoint</Application>
  <PresentationFormat>Widescreen</PresentationFormat>
  <Paragraphs>1685</Paragraphs>
  <Slides>69</Slides>
  <Notes>31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69</vt:i4>
      </vt:variant>
    </vt:vector>
  </HeadingPairs>
  <TitlesOfParts>
    <vt:vector size="80"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Kafka Connect</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2712</cp:revision>
  <cp:lastPrinted>2016-03-10T02:30:19Z</cp:lastPrinted>
  <dcterms:created xsi:type="dcterms:W3CDTF">2015-06-25T15:18:43Z</dcterms:created>
  <dcterms:modified xsi:type="dcterms:W3CDTF">2020-02-11T03:30:38Z</dcterms:modified>
</cp:coreProperties>
</file>